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1" r:id="rId2"/>
    <p:sldId id="2562" r:id="rId3"/>
    <p:sldId id="2563" r:id="rId4"/>
    <p:sldId id="2564" r:id="rId5"/>
    <p:sldId id="2565" r:id="rId6"/>
    <p:sldId id="2566" r:id="rId7"/>
    <p:sldId id="2567" r:id="rId8"/>
    <p:sldId id="2568" r:id="rId9"/>
    <p:sldId id="2569" r:id="rId10"/>
    <p:sldId id="2570" r:id="rId11"/>
    <p:sldId id="2571" r:id="rId12"/>
    <p:sldId id="2572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77734" autoAdjust="0"/>
  </p:normalViewPr>
  <p:slideViewPr>
    <p:cSldViewPr snapToGrid="0">
      <p:cViewPr varScale="1">
        <p:scale>
          <a:sx n="85" d="100"/>
          <a:sy n="85" d="100"/>
        </p:scale>
        <p:origin x="308" y="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68F93-9DC0-4AE4-88E6-CB5F95738B5E}" type="datetimeFigureOut">
              <a:rPr lang="es-ES" smtClean="0"/>
              <a:t>01/09/2024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92B5F-36F4-40A4-ADE6-786A05ED55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10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En esta presentación, aprenderemos los conceptos básicos del sistema operativo. Analizaremos la definición de sistema operativo y los diferentes tipos de sistemas operativos.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92B5F-36F4-40A4-ADE6-786A05ED5592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7988368"/>
      </p:ext>
    </p:extLst>
  </p:cSld>
  <p:clrMapOvr>
    <a:masterClrMapping/>
  </p:clrMapOvr>
</p:notes>
</file>

<file path=ppt/notesSlides/notesSlide10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El usuario puede gestionar los archivos eliminándolos o copiándolos a otra ubicación. El usuario puede organizar los archivos creando carpetas y moviendo los archivos a ellas. Esto ayuda a mantener los archivos organizados y fáciles de encontrar. El usuario también puede buscar archivos utilizando la barra de búsqueda.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92B5F-36F4-40A4-ADE6-786A05ED5592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4855539"/>
      </p:ext>
    </p:extLst>
  </p:cSld>
  <p:clrMapOvr>
    <a:masterClrMapping/>
  </p:clrMapOvr>
</p:notes>
</file>

<file path=ppt/notesSlides/notesSlide1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En esta actividad práctica, navegaremos por el sistema operativo, abriremos programas básicos y organizaremos archivos en carpetas. Esto nos proporcionará experiencia práctica en el uso del sistema operativo.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92B5F-36F4-40A4-ADE6-786A05ED5592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3167926"/>
      </p:ext>
    </p:extLst>
  </p:cSld>
  <p:clrMapOvr>
    <a:masterClrMapping/>
  </p:clrMapOvr>
</p:notes>
</file>

<file path=ppt/notesSlides/notesSlide1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En conclusión, el sistema operativo es una parte esencial de un ordenador. Gestiona los recursos del ordenador y actúa como interfaz entre el usuario y el hardware. Comprender el funcionamiento básico del sistema operativo es importante para todos los usuarios de ordenadores.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92B5F-36F4-40A4-ADE6-786A05ED5592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7354001"/>
      </p:ext>
    </p:extLst>
  </p:cSld>
  <p:clrMapOvr>
    <a:masterClrMapping/>
  </p:clrMapOvr>
</p:notes>
</file>

<file path=ppt/notesSlides/notesSlide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Comenzaremos con una introducción al sistema operativo, seguida de las funciones básicas del sistema operativo y la navegación y gestión de archivos. Terminaremos con una actividad práctica para adquirir experiencia en la navegación por el sistema operativo y la organización de archivos en carpetas.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92B5F-36F4-40A4-ADE6-786A05ED5592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8480372"/>
      </p:ext>
    </p:extLst>
  </p:cSld>
  <p:clrMapOvr>
    <a:masterClrMapping/>
  </p:clrMapOvr>
</p:notes>
</file>

<file path=ppt/notesSlides/notesSlide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El sistema operativo es un programa que actúa como interfaz entre el usuario y el hardware. Gestiona los recursos del ordenador, como el procesador, la memoria y los dispositivos periféricos. Existen diferentes tipos de sistemas operativos, como Windows, Linux y MacOS.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92B5F-36F4-40A4-ADE6-786A05ED5592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7581956"/>
      </p:ext>
    </p:extLst>
  </p:cSld>
  <p:clrMapOvr>
    <a:masterClrMapping/>
  </p:clrMapOvr>
</p:notes>
</file>

<file path=ppt/notesSlides/notesSlide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Windows es el sistema operativo más utilizado en el mundo. Es conocido por su interfaz intuitiva y su facilidad de uso. Está disponible en diferentes versiones, como Windows 7, Windows 8 y Windows 10. Linux es un sistema operativo de código abierto muy popular entre desarrolladores y programadores. MacOS es el sistema operativo utilizado en los ordenadores Apple.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92B5F-36F4-40A4-ADE6-786A05ED5592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3286310"/>
      </p:ext>
    </p:extLst>
  </p:cSld>
  <p:clrMapOvr>
    <a:masterClrMapping/>
  </p:clrMapOvr>
</p:notes>
</file>

<file path=ppt/notesSlides/notesSlide5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Las funciones básicas del sistema operativo incluyen la gestión del escritorio, las ventanas, los iconos y los menús. También permite al usuario abrir, cerrar y minimizar ventanas. Estas funciones se pueden realizar con el ratón o con atajos de teclado.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92B5F-36F4-40A4-ADE6-786A05ED5592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7692398"/>
      </p:ext>
    </p:extLst>
  </p:cSld>
  <p:clrMapOvr>
    <a:masterClrMapping/>
  </p:clrMapOvr>
</p:notes>
</file>

<file path=ppt/notesSlides/notesSlide6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El escritorio es la primera pantalla que ve el usuario después de iniciar sesión en el ordenador. Contiene iconos y accesos directos a diferentes programas y archivos. Las ventanas son las pantallas individuales que se abren cuando se inicia un programa. Los iconos son pequeñas imágenes que representan diferentes programas o archivos. Los menús son listas de comandos u opciones que aparecen cuando el usuario hace clic en el icono o clic derecho en el escritorio.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92B5F-36F4-40A4-ADE6-786A05ED5592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0863151"/>
      </p:ext>
    </p:extLst>
  </p:cSld>
  <p:clrMapOvr>
    <a:masterClrMapping/>
  </p:clrMapOvr>
</p:notes>
</file>

<file path=ppt/notesSlides/notesSlide7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Las ventanas se pueden abrir haciendo doble clic en el icono o haciendo clic en la barra de tareas. Se pueden cerrar haciendo clic en el botón X o utilizando el atajo de teclado Alt + F4. Se pueden minimizar haciendo clic en el botón Minimizar o utilizando el atajo de teclado Windows + Flecha abajo.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92B5F-36F4-40A4-ADE6-786A05ED5592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9745746"/>
      </p:ext>
    </p:extLst>
  </p:cSld>
  <p:clrMapOvr>
    <a:masterClrMapping/>
  </p:clrMapOvr>
</p:notes>
</file>

<file path=ppt/notesSlides/notesSlide8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El Explorador de archivos es el sistema de gestión de archivos de Windows. Permite al usuario navegar por los archivos y carpetas del ordenador. El usuario puede crear, eliminar y mover archivos y carpetas. También puede buscar archivos mediante la barra de búsqueda.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92B5F-36F4-40A4-ADE6-786A05ED5592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8392915"/>
      </p:ext>
    </p:extLst>
  </p:cSld>
  <p:clrMapOvr>
    <a:masterClrMapping/>
  </p:clrMapOvr>
</p:notes>
</file>

<file path=ppt/notesSlides/notesSlide9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El Explorador de archivos es la herramienta principal para navegar y administrar archivos en Windows. Muestra los archivos y carpetas en una estructura jerárquica. El usuario puede navegar por las carpetas haciendo clic en ellas. El usuario puede crear nuevas carpetas haciendo clic con el botón derecho y seleccionando Nueva carpeta. El usuario puede mover archivos arrastrándolos y soltándolos en la carpeta deseada.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92B5F-36F4-40A4-ADE6-786A05ED5592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4786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DBE423-BAF2-EAB7-3874-5EFBC8F8AF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5775C1-B5E5-2240-FBCB-2306CF1FC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8E9D14-188F-B5E7-CC4C-22B93A78A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7108-5933-47FB-991E-103D329265E6}" type="datetimeFigureOut">
              <a:rPr lang="es-ES" smtClean="0"/>
              <a:t>01/09/2024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489FF6-9597-C550-2E5D-78940C4BE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D8B896-1BBC-9747-7427-D6C8D000B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EB44-6685-40E1-8B9A-BBE6BEF1C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7735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0F1C38-33ED-5B71-795B-78FC6326E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AB7C664-C52F-7296-FBD2-5F35C5142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F3E996-5293-EAA8-8C43-33CCD09B1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7108-5933-47FB-991E-103D329265E6}" type="datetimeFigureOut">
              <a:rPr lang="es-ES" smtClean="0"/>
              <a:t>01/09/2024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6D3937-A934-B9D9-7AAE-AB669BE09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8061E4-F538-218E-C8D9-354D0E02A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EB44-6685-40E1-8B9A-BBE6BEF1C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6812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5E11577-26A3-CAD6-AB85-9DB8E58FCE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F0E00E-502D-9A93-5CF4-B4704F909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CB3E9E-BE0A-551A-4FD3-F59820A1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7108-5933-47FB-991E-103D329265E6}" type="datetimeFigureOut">
              <a:rPr lang="es-ES" smtClean="0"/>
              <a:t>01/09/2024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F7D751-A3AB-E33C-BDB1-0A7E5472A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1DF3B9-88A8-0BA9-31DF-A96D40376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EB44-6685-40E1-8B9A-BBE6BEF1C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636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92EB78-B207-D1D4-A99A-8C3D84670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85503F-433A-09DA-9807-07DBD29E6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52DACD-E67F-AE23-EF88-227A9434E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7108-5933-47FB-991E-103D329265E6}" type="datetimeFigureOut">
              <a:rPr lang="es-ES" smtClean="0"/>
              <a:t>01/09/2024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7338B7-B887-BFEE-881A-1BD6BF6C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58BC24-79CB-5B17-28F6-3F83B762C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EB44-6685-40E1-8B9A-BBE6BEF1C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3978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C6B5CC-976D-DB92-C3F7-5D128E99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79C8A2-36D8-B506-B9AA-D0A8FDF01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EC5B33-9243-7699-9799-AC2E1786C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7108-5933-47FB-991E-103D329265E6}" type="datetimeFigureOut">
              <a:rPr lang="es-ES" smtClean="0"/>
              <a:t>01/09/2024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6911B5-5653-EE7F-1244-758A08058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665235-9106-6F59-FB73-A8DD9B6A7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EB44-6685-40E1-8B9A-BBE6BEF1C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6992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95E0AD-41AA-060F-347E-BA6EB1C72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4FC3A8-D1EC-CC2E-1E21-B245994D54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C3A518-D57C-7938-C9BA-9EF4ED7DD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6EBD93-CFC7-5005-6AC1-5A75AE9D9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7108-5933-47FB-991E-103D329265E6}" type="datetimeFigureOut">
              <a:rPr lang="es-ES" smtClean="0"/>
              <a:t>01/09/2024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D09712-68E5-0DF7-B0F1-FA80CF3E2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14BF92-906E-B32A-1412-7D073F914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EB44-6685-40E1-8B9A-BBE6BEF1C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8791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F9B28B-C40E-3EA6-14E4-91C27EC8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F50BE9-0035-2796-BDDC-4DEAA2994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8B7F7-0A29-45F8-0B0D-A2605BA1A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E2542B-93AC-CD00-CDB4-FAB6F2DAF5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AA406A5-0AB5-DB22-FE44-B8A8D22639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4C79852-335A-A2B0-0D25-663F48FC9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7108-5933-47FB-991E-103D329265E6}" type="datetimeFigureOut">
              <a:rPr lang="es-ES" smtClean="0"/>
              <a:t>01/09/2024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F1D0EA3-2AC8-C009-A6BA-CABD9B744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DCA15C8-28E6-F67C-161F-1813D6196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EB44-6685-40E1-8B9A-BBE6BEF1C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079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9F2D39-078D-F885-45BB-19238920E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168559F-40AF-B100-558F-7C1FB70C1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7108-5933-47FB-991E-103D329265E6}" type="datetimeFigureOut">
              <a:rPr lang="es-ES" smtClean="0"/>
              <a:t>01/09/2024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9328B6-051F-6AEA-1B19-D0ADC30AA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AA38713-5AA5-D2FA-7C24-C8C0C0C14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EB44-6685-40E1-8B9A-BBE6BEF1C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8019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37DD28-0A3B-E763-7390-0EB3F2861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7108-5933-47FB-991E-103D329265E6}" type="datetimeFigureOut">
              <a:rPr lang="es-ES" smtClean="0"/>
              <a:t>01/09/2024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340BC4-92D8-187B-EFE7-9DE55E842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18298CB-CE4D-02A1-936D-4F4E8D93A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EB44-6685-40E1-8B9A-BBE6BEF1C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5270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10EF35-0394-EAFC-61DE-671639715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551FE1-7F08-AAFF-491A-1760E3A97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246F54-F558-5AD6-D25F-7FC3A259A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838AA5-8A7F-BB40-9D28-E850EE66B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7108-5933-47FB-991E-103D329265E6}" type="datetimeFigureOut">
              <a:rPr lang="es-ES" smtClean="0"/>
              <a:t>01/09/2024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08D4A7-E90B-CF4C-C5B1-9BF7E84BA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0F200B-A848-B111-DDB9-2150D801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EB44-6685-40E1-8B9A-BBE6BEF1C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4235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C14CD-2FC5-C09F-F9E6-8AD817410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63B9370-3383-C0AA-8F0E-65EBF2912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1C9D8CC-1606-7966-8C87-4A3E290DC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EB8A5E-790D-486F-C687-7D4CC63C2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7108-5933-47FB-991E-103D329265E6}" type="datetimeFigureOut">
              <a:rPr lang="es-ES" smtClean="0"/>
              <a:t>01/09/2024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6433EC-8179-730A-CB54-451840D3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AF5860-9BFB-6A30-A652-1B4721F04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EB44-6685-40E1-8B9A-BBE6BEF1C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06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B7D76D4-31B2-0030-0B16-5926DA38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962503-1872-0346-D9FB-4A7386B57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98B6B4-02AC-AF18-8DD5-6C5C10548D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D27108-5933-47FB-991E-103D329265E6}" type="datetimeFigureOut">
              <a:rPr lang="es-ES" smtClean="0"/>
              <a:t>01/09/2024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B4155D-8A6C-F5CD-008A-B6FDD765E9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ABCEA9-1C5F-8865-FD26-BD82938B2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9AEB44-6685-40E1-8B9A-BBE6BEF1C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664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16="http://schemas.microsoft.com/office/drawing/2014/main" xmlns:adec="http://schemas.microsoft.com/office/drawing/2017/decorative" xmlns:p16="http://schemas.microsoft.com/office/powerpoint/2015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F1D7AF-06F1-11B0-1831-62EE7B635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1261" y="590062"/>
            <a:ext cx="5409655" cy="2838938"/>
          </a:xfrm>
        </p:spPr>
        <p:txBody>
          <a:bodyPr>
            <a:normAutofit/>
          </a:bodyPr>
          <a:lstStyle/>
          <a:p>
            <a:pPr algn="l"/>
            <a:r>
              <a:rPr lang="en-US" sz="5600" dirty="0">
                <a:solidFill>
                  <a:srgbClr val="FFFFFF"/>
                </a:solidFill>
              </a:rPr>
              <a:t>Plan de estudios básico de informática</a:t>
            </a:r>
            <a:endParaRPr lang="es-ES" sz="5600" dirty="0">
              <a:solidFill>
                <a:srgbClr val="FFFFFF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2FBEC3C-3E1B-B50B-8B01-531FB5CC4A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2241" y="4698614"/>
            <a:ext cx="5508453" cy="1198120"/>
          </a:xfrm>
        </p:spPr>
        <p:txBody>
          <a:bodyPr>
            <a:normAutofit/>
          </a:bodyPr>
          <a:lstStyle/>
          <a:p>
            <a:pPr algn="r"/>
            <a:r>
              <a:rPr lang="en-GB" sz="2000" dirty="0">
                <a:solidFill>
                  <a:srgbClr val="FFFFFF"/>
                </a:solidFill>
              </a:rPr>
              <a:t>Sesión</a:t>
            </a:r>
            <a:r>
              <a:rPr lang="es-ES" sz="2000" dirty="0">
                <a:solidFill>
                  <a:srgbClr val="FFFFFF"/>
                </a:solidFill>
              </a:rPr>
              <a:t> 2: </a:t>
            </a:r>
            <a:r>
              <a:rPr lang="en-US" sz="2000" dirty="0">
                <a:solidFill>
                  <a:srgbClr val="FFFFFF"/>
                </a:solidFill>
              </a:rPr>
              <a:t>Introducción al sistema operativo</a:t>
            </a:r>
            <a:endParaRPr lang="es-ES" sz="2000" dirty="0">
              <a:solidFill>
                <a:srgbClr val="FFFFFF"/>
              </a:solidFill>
            </a:endParaRPr>
          </a:p>
        </p:txBody>
      </p:sp>
      <p:sp>
        <p:nvSpPr>
          <p:cNvPr id="17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59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/>
    </p:bldLst>
  </p:timing>
</p:sld>
</file>

<file path=ppt/slides/slide10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202="http://schemas.microsoft.com/office/powerpoint/2020/02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Searching files and documents">
            <a:extLst>
              <a:ext uri="{FF2B5EF4-FFF2-40B4-BE49-F238E27FC236}">
                <a16:creationId xmlns:a16="http://schemas.microsoft.com/office/drawing/2014/main" id="{D341CB23-79E4-41B1-986C-8258F0014A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4871" b="825"/>
          <a:stretch/>
        </p:blipFill>
        <p:spPr>
          <a:xfrm>
            <a:off x="20" y="535709"/>
            <a:ext cx="8229580" cy="582064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2C7985C-B0C3-CC50-E86A-B5EBA40E0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" y="6359240"/>
            <a:ext cx="8229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208369F6-9CAF-97EE-67F3-43ABBE508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126" y="979051"/>
            <a:ext cx="2811879" cy="18070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300" b="1"/>
              <a:t>Gestión y organización de archivos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EFF24B-526E-A32A-EBB3-6D4CA352ED1C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8719128" y="2922624"/>
            <a:ext cx="2811880" cy="3409950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endParaRPr lang="en-US" sz="1400" b="1"/>
          </a:p>
          <a:p>
            <a:pPr marL="0" lvl="1" indent="0">
              <a:buNone/>
            </a:pPr>
            <a:r>
              <a:rPr lang="en-US" sz="1400"/>
              <a:t>Los usuarios pueden gestionar y organizar archivos copiándolos, eliminándolos, creando carpetas y moviéndolos a ellas, y buscando archivos mediante la barra de búsqueda. Los archivos organizados facilitan su localización rápida y eficaz.</a:t>
            </a:r>
            <a:endParaRPr lang="es-ES" sz="1400"/>
          </a:p>
        </p:txBody>
      </p:sp>
    </p:spTree>
    <p:extLst>
      <p:ext uri="{BB962C8B-B14F-4D97-AF65-F5344CB8AC3E}">
        <p14:creationId xmlns:p14="http://schemas.microsoft.com/office/powerpoint/2010/main" val="16461994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202="http://schemas.microsoft.com/office/powerpoint/2020/02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Hispanic teenager working on repairing computer">
            <a:extLst>
              <a:ext uri="{FF2B5EF4-FFF2-40B4-BE49-F238E27FC236}">
                <a16:creationId xmlns:a16="http://schemas.microsoft.com/office/drawing/2014/main" id="{B439B084-F6D3-4A55-9F16-CF6E5EB1D5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r="5624" b="-1"/>
          <a:stretch/>
        </p:blipFill>
        <p:spPr>
          <a:xfrm>
            <a:off x="20" y="535709"/>
            <a:ext cx="8229580" cy="582064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2C7985C-B0C3-CC50-E86A-B5EBA40E0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" y="6359240"/>
            <a:ext cx="8229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4E752602-2CDE-8C7C-50FD-D28502962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126" y="979051"/>
            <a:ext cx="2811879" cy="18070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/>
              <a:t>Actividad práctica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36B8288-2448-EED1-D2C7-507FAD59DB3C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8719128" y="2922624"/>
            <a:ext cx="2811880" cy="3409950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endParaRPr lang="en-US" sz="1400" b="1"/>
          </a:p>
          <a:p>
            <a:pPr marL="0" lvl="1" indent="0">
              <a:buNone/>
            </a:pPr>
            <a:r>
              <a:rPr lang="en-US" sz="1400"/>
              <a:t>Esta actividad práctica le proporcionará experiencia práctica en el uso del sistema operativo. Aprenderá a navegar por el sistema operativo, abrir programas básicos y organizar archivos en carpetas.</a:t>
            </a:r>
            <a:endParaRPr lang="es-ES" sz="1400"/>
          </a:p>
        </p:txBody>
      </p:sp>
    </p:spTree>
    <p:extLst>
      <p:ext uri="{BB962C8B-B14F-4D97-AF65-F5344CB8AC3E}">
        <p14:creationId xmlns:p14="http://schemas.microsoft.com/office/powerpoint/2010/main" val="15395158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202="http://schemas.microsoft.com/office/powerpoint/2020/02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Modern data center and technology background">
            <a:extLst>
              <a:ext uri="{FF2B5EF4-FFF2-40B4-BE49-F238E27FC236}">
                <a16:creationId xmlns:a16="http://schemas.microsoft.com/office/drawing/2014/main" id="{A678517C-7541-4FAE-831B-84A5BF35E2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4920" r="38068"/>
          <a:stretch/>
        </p:blipFill>
        <p:spPr>
          <a:xfrm>
            <a:off x="20" y="535709"/>
            <a:ext cx="8229580" cy="582064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2C7985C-B0C3-CC50-E86A-B5EBA40E0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" y="6359240"/>
            <a:ext cx="8229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16C6A085-EDB0-F38C-66E8-92F3833BA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126" y="979051"/>
            <a:ext cx="2811879" cy="18070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/>
              <a:t>Conclusión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E17357E-1E70-EB63-BB35-6AF7888F5E2F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8719128" y="2922624"/>
            <a:ext cx="2811880" cy="3409950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endParaRPr lang="en-US" sz="1400" b="1"/>
          </a:p>
          <a:p>
            <a:pPr marL="0" lvl="1" indent="0">
              <a:buNone/>
            </a:pPr>
            <a:r>
              <a:rPr lang="en-US" sz="1400"/>
              <a:t>El sistema operativo es una parte esencial del ordenador que gestiona los recursos del mismo y actúa como interfaz entre el usuario y el hardware. Comprender el funcionamiento básico del sistema operativo es importante para todos los usuarios de ordenadores.</a:t>
            </a:r>
            <a:endParaRPr lang="es-ES" sz="1400"/>
          </a:p>
        </p:txBody>
      </p:sp>
    </p:spTree>
    <p:extLst>
      <p:ext uri="{BB962C8B-B14F-4D97-AF65-F5344CB8AC3E}">
        <p14:creationId xmlns:p14="http://schemas.microsoft.com/office/powerpoint/2010/main" val="36120893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202="http://schemas.microsoft.com/office/powerpoint/2020/02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E029E-5073-4498-8104-8427AA98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pic>
        <p:nvPicPr>
          <p:cNvPr id="5" name="Marcador de contenido 4" descr="Concept of file sharing on blackboard">
            <a:extLst>
              <a:ext uri="{FF2B5EF4-FFF2-40B4-BE49-F238E27FC236}">
                <a16:creationId xmlns:a16="http://schemas.microsoft.com/office/drawing/2014/main" id="{D5172D75-0489-4EB3-BF4D-863769A1E4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3729" r="4088" b="1"/>
          <a:stretch/>
        </p:blipFill>
        <p:spPr>
          <a:xfrm>
            <a:off x="1" y="2613892"/>
            <a:ext cx="4946906" cy="368935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FF515C-2521-4964-9DAC-2BFB8EC86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74446"/>
            <a:ext cx="4946904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9FEC436D-3917-661D-653F-9E9354F13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401"/>
            <a:ext cx="4306824" cy="147781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/>
              <a:t>Presentación general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506D270-539A-2B77-96B4-DF1DA580260B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641848" y="1014984"/>
            <a:ext cx="5889161" cy="5288267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n-US" sz="1400" b="1" dirty="0"/>
              <a:t>Introducción al sistema operativo</a:t>
            </a:r>
          </a:p>
          <a:p>
            <a:pPr marL="0" lvl="1" indent="0">
              <a:buNone/>
            </a:pPr>
            <a:r>
              <a:rPr lang="en-US" sz="1400" dirty="0"/>
              <a:t>En esta sección se ofrece una descripción general del sistema operativo y su importancia en el funcionamiento de los ordenadores.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 dirty="0"/>
              <a:t>Funciones básicas del sistema operativo</a:t>
            </a:r>
          </a:p>
          <a:p>
            <a:pPr marL="0" lvl="1" indent="0">
              <a:buNone/>
            </a:pPr>
            <a:r>
              <a:rPr lang="en-US" sz="1400" dirty="0"/>
              <a:t>En esta sección se explicarán las funciones básicas de un sistema operativo, incluyendo la gestión de los recursos de hardware, las aplicaciones de software y las cuentas de usuario.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 dirty="0"/>
              <a:t>Navegación y gestión de archivos</a:t>
            </a:r>
          </a:p>
          <a:p>
            <a:pPr marL="0" lvl="1" indent="0">
              <a:buNone/>
            </a:pPr>
            <a:r>
              <a:rPr lang="en-US" sz="1400" dirty="0"/>
              <a:t>En esta sección se tratarán las técnicas de navegación y gestión de archivos, incluyendo la creación, copia, traslado y eliminación de archivos y carpetas.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 dirty="0"/>
              <a:t>Ejercicio práctico</a:t>
            </a:r>
          </a:p>
          <a:p>
            <a:pPr marL="0" lvl="1" indent="0">
              <a:buNone/>
            </a:pPr>
            <a:r>
              <a:rPr lang="en-US" sz="1400" dirty="0"/>
              <a:t>En esta sección se ofrece una actividad práctica para adquirir experiencia en la navegación por el sistema operativo y la organización de archivos en carpetas.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2325143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202="http://schemas.microsoft.com/office/powerpoint/2020/02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Big data computer software database technology">
            <a:extLst>
              <a:ext uri="{FF2B5EF4-FFF2-40B4-BE49-F238E27FC236}">
                <a16:creationId xmlns:a16="http://schemas.microsoft.com/office/drawing/2014/main" id="{0B40C24B-D959-48D3-A3F5-C8A5C71250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4403" r="33724"/>
          <a:stretch/>
        </p:blipFill>
        <p:spPr>
          <a:xfrm>
            <a:off x="20" y="914399"/>
            <a:ext cx="4416532" cy="535352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052531-D50B-3899-B150-D05525F4F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67922"/>
            <a:ext cx="441655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BB563260-13BB-EA06-7152-A9719D051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914400"/>
            <a:ext cx="6501810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700" b="1"/>
              <a:t>Definición de sistema operativo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C12131-7382-C9BA-DD3D-EF83A4E6936A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029200" y="2176036"/>
            <a:ext cx="6501810" cy="4121885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Interfaz entre el usuario y el hardware</a:t>
            </a:r>
          </a:p>
          <a:p>
            <a:pPr marL="0" lvl="1" indent="0">
              <a:buNone/>
            </a:pPr>
            <a:r>
              <a:rPr lang="en-US" sz="1400"/>
              <a:t>El sistema operativo actúa como interfaz entre el usuario y el hardware, permitiendo al usuario interactuar con el ordenador y realizar tareas.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Gestión de recursos</a:t>
            </a:r>
          </a:p>
          <a:p>
            <a:pPr marL="0" lvl="1" indent="0">
              <a:buNone/>
            </a:pPr>
            <a:r>
              <a:rPr lang="en-US" sz="1400"/>
              <a:t>El sistema operativo gestiona los recursos del ordenador, como el procesador, la memoria y los dispositivos periféricos, garantizando que se utilicen de forma eficiente y eficaz.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Tipos de sistemas operativos</a:t>
            </a:r>
          </a:p>
          <a:p>
            <a:pPr marL="0" lvl="1" indent="0">
              <a:buNone/>
            </a:pPr>
            <a:r>
              <a:rPr lang="en-US" sz="1400"/>
              <a:t>Existen diferentes tipos de sistemas operativos, como Windows, Linux y MacOS, cada uno con sus propias características y capacidades.</a:t>
            </a:r>
            <a:endParaRPr lang="es-ES" sz="1400"/>
          </a:p>
        </p:txBody>
      </p:sp>
    </p:spTree>
    <p:extLst>
      <p:ext uri="{BB962C8B-B14F-4D97-AF65-F5344CB8AC3E}">
        <p14:creationId xmlns:p14="http://schemas.microsoft.com/office/powerpoint/2010/main" val="15832552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202="http://schemas.microsoft.com/office/powerpoint/2020/02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Shelves on wall with screens">
            <a:extLst>
              <a:ext uri="{FF2B5EF4-FFF2-40B4-BE49-F238E27FC236}">
                <a16:creationId xmlns:a16="http://schemas.microsoft.com/office/drawing/2014/main" id="{A2731734-F618-4C24-9C8A-DD7BB70A36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4104" r="20830" b="2"/>
          <a:stretch/>
        </p:blipFill>
        <p:spPr>
          <a:xfrm>
            <a:off x="20" y="914399"/>
            <a:ext cx="4416532" cy="535352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052531-D50B-3899-B150-D05525F4F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67922"/>
            <a:ext cx="441655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30E705B1-F804-B700-93F5-3E0EE84DC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914400"/>
            <a:ext cx="6501810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/>
              <a:t>Tipos de sistemas operativos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CA469B-A354-8625-8426-01F12FD9F689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029200" y="2176036"/>
            <a:ext cx="6501810" cy="4121885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Windows</a:t>
            </a:r>
          </a:p>
          <a:p>
            <a:pPr marL="0" lvl="1" indent="0">
              <a:buNone/>
            </a:pPr>
            <a:r>
              <a:rPr lang="en-US" sz="1400"/>
              <a:t>Windows es el sistema operativo más utilizado en el mundo. Es conocido por su interfaz intuitiva y su facilidad de uso. Está disponible en diferentes versiones, como Windows 7, Windows 8 y Windows 10.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Linux</a:t>
            </a:r>
          </a:p>
          <a:p>
            <a:pPr marL="0" lvl="1" indent="0">
              <a:buNone/>
            </a:pPr>
            <a:r>
              <a:rPr lang="en-US" sz="1400"/>
              <a:t>Linux es un sistema operativo de código abierto muy popular entre desarrolladores y programadores. Es conocido por su seguridad y estabilidad.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MacOS</a:t>
            </a:r>
          </a:p>
          <a:p>
            <a:pPr marL="0" lvl="1" indent="0">
              <a:buNone/>
            </a:pPr>
            <a:r>
              <a:rPr lang="en-US" sz="1400"/>
              <a:t>MacOS es el sistema operativo utilizado en los ordenadores Apple. Es conocido por su interfaz intuitiva y su perfecta integración con otros productos Apple.</a:t>
            </a:r>
            <a:endParaRPr lang="es-ES" sz="1400"/>
          </a:p>
        </p:txBody>
      </p:sp>
    </p:spTree>
    <p:extLst>
      <p:ext uri="{BB962C8B-B14F-4D97-AF65-F5344CB8AC3E}">
        <p14:creationId xmlns:p14="http://schemas.microsoft.com/office/powerpoint/2010/main" val="553347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202="http://schemas.microsoft.com/office/powerpoint/2020/02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Internet messages digital concept icon on binary data code background">
            <a:extLst>
              <a:ext uri="{FF2B5EF4-FFF2-40B4-BE49-F238E27FC236}">
                <a16:creationId xmlns:a16="http://schemas.microsoft.com/office/drawing/2014/main" id="{4F1ADDD0-23FD-45E5-9A6A-B28854DD34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7686" r="20440"/>
          <a:stretch/>
        </p:blipFill>
        <p:spPr>
          <a:xfrm>
            <a:off x="20" y="914399"/>
            <a:ext cx="4416532" cy="535352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052531-D50B-3899-B150-D05525F4F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67922"/>
            <a:ext cx="441655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4B082121-386B-2A6F-A335-F5467F4C3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914400"/>
            <a:ext cx="6501810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b="1"/>
              <a:t>Funciones básicas del sistema operativo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36D3DBE-B4D4-DAA3-B54C-3D4589C4AA14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029200" y="2176036"/>
            <a:ext cx="6501810" cy="4121885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Gestión del escritorio</a:t>
            </a:r>
          </a:p>
          <a:p>
            <a:pPr marL="0" lvl="1" indent="0">
              <a:buNone/>
            </a:pPr>
            <a:r>
              <a:rPr lang="en-US" sz="1400"/>
              <a:t>El sistema operativo gestiona el escritorio y permite al usuario personalizarlo cambiando el fondo de pantalla, añadiendo o eliminando iconos y creando carpetas para organizar los archivos.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Gestión de ventanas</a:t>
            </a:r>
          </a:p>
          <a:p>
            <a:pPr marL="0" lvl="1" indent="0">
              <a:buNone/>
            </a:pPr>
            <a:r>
              <a:rPr lang="en-US" sz="1400"/>
              <a:t>El sistema operativo gestiona las ventanas y permite al usuario abrirlas, cerrarlas y minimizarlas. Esto se puede hacer con el ratón o con atajos de teclado.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Gestión de menús</a:t>
            </a:r>
          </a:p>
          <a:p>
            <a:pPr marL="0" lvl="1" indent="0">
              <a:buNone/>
            </a:pPr>
            <a:r>
              <a:rPr lang="en-US" sz="1400"/>
              <a:t>El sistema operativo gestiona los menús y permite al usuario acceder a diferentes aplicaciones y configuraciones. Se puede acceder a los menús utilizando el ratón o los atajos del teclado.</a:t>
            </a:r>
            <a:endParaRPr lang="es-ES" sz="1400"/>
          </a:p>
        </p:txBody>
      </p:sp>
    </p:spTree>
    <p:extLst>
      <p:ext uri="{BB962C8B-B14F-4D97-AF65-F5344CB8AC3E}">
        <p14:creationId xmlns:p14="http://schemas.microsoft.com/office/powerpoint/2010/main" val="23938779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202="http://schemas.microsoft.com/office/powerpoint/2020/02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E029E-5073-4498-8104-8427AA98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pic>
        <p:nvPicPr>
          <p:cNvPr id="5" name="Marcador de contenido 4" descr="Security System text digital background with pc screens">
            <a:extLst>
              <a:ext uri="{FF2B5EF4-FFF2-40B4-BE49-F238E27FC236}">
                <a16:creationId xmlns:a16="http://schemas.microsoft.com/office/drawing/2014/main" id="{6C23C2C8-C5F4-425E-8432-7CC61D8F6C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r="-2" b="19154"/>
          <a:stretch/>
        </p:blipFill>
        <p:spPr>
          <a:xfrm>
            <a:off x="1" y="2613892"/>
            <a:ext cx="4946906" cy="368935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FF515C-2521-4964-9DAC-2BFB8EC86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74446"/>
            <a:ext cx="4946904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34876D6F-1137-831B-5168-6CA2E471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401"/>
            <a:ext cx="4306824" cy="147781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700" b="1"/>
              <a:t>Escritorio, Windows, iconos y menús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0056E8-7787-1B62-B9FA-A2D62F20CD2B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641848" y="1014984"/>
            <a:ext cx="5889161" cy="5288267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Escritorio</a:t>
            </a:r>
          </a:p>
          <a:p>
            <a:pPr marL="0" lvl="1" indent="0">
              <a:buNone/>
            </a:pPr>
            <a:r>
              <a:rPr lang="en-US" sz="1400"/>
              <a:t>El escritorio es la pantalla inicial que aparece cuando un usuario inicia sesión en el ordenador. Contiene iconos y accesos directos a diferentes programas y archivos que permiten un fácil acceso.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Ventanas</a:t>
            </a:r>
          </a:p>
          <a:p>
            <a:pPr marL="0" lvl="1" indent="0">
              <a:buNone/>
            </a:pPr>
            <a:r>
              <a:rPr lang="en-US" sz="1400"/>
              <a:t>Las ventanas son pantallas individuales que aparecen cuando se abre un programa. Se pueden abrir varias ventanas y organizarlas para aumentar la productividad.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Iconos</a:t>
            </a:r>
          </a:p>
          <a:p>
            <a:pPr marL="0" lvl="1" indent="0">
              <a:buNone/>
            </a:pPr>
            <a:r>
              <a:rPr lang="en-US" sz="1400"/>
              <a:t>Los iconos son pequeñas imágenes que representan diferentes programas o archivos. Ayudan a los usuarios a identificar y acceder rápidamente al archivo o software que necesitan.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Menús</a:t>
            </a:r>
          </a:p>
          <a:p>
            <a:pPr marL="0" lvl="1" indent="0">
              <a:buNone/>
            </a:pPr>
            <a:r>
              <a:rPr lang="en-US" sz="1400"/>
              <a:t>Los menús son listas de comandos u opciones que aparecen cuando un usuario hace clic en el icono o en el botón derecho del escritorio. Permiten a los usuarios realizar diversas operaciones y personalizar su experiencia informática.</a:t>
            </a:r>
            <a:endParaRPr lang="es-ES" sz="1400"/>
          </a:p>
        </p:txBody>
      </p:sp>
    </p:spTree>
    <p:extLst>
      <p:ext uri="{BB962C8B-B14F-4D97-AF65-F5344CB8AC3E}">
        <p14:creationId xmlns:p14="http://schemas.microsoft.com/office/powerpoint/2010/main" val="1623877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202="http://schemas.microsoft.com/office/powerpoint/2020/02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Modern Laptop computers on a white background">
            <a:extLst>
              <a:ext uri="{FF2B5EF4-FFF2-40B4-BE49-F238E27FC236}">
                <a16:creationId xmlns:a16="http://schemas.microsoft.com/office/drawing/2014/main" id="{2BEA3596-3DE8-4880-A8D8-7362FB81DE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1903" r="23031" b="2"/>
          <a:stretch/>
        </p:blipFill>
        <p:spPr>
          <a:xfrm>
            <a:off x="20" y="914399"/>
            <a:ext cx="4416532" cy="535352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052531-D50B-3899-B150-D05525F4F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67922"/>
            <a:ext cx="441655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31B69F25-9534-A49D-6441-C97164761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914400"/>
            <a:ext cx="6501810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b="1"/>
              <a:t>Abrir, cerrar y minimizar ventanas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E696F9-EF3E-87AC-738D-B40B53BC7DE9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029200" y="2176036"/>
            <a:ext cx="6501810" cy="4121885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Abrir ventanas</a:t>
            </a:r>
          </a:p>
          <a:p>
            <a:pPr marL="0" lvl="1" indent="0">
              <a:buNone/>
            </a:pPr>
            <a:r>
              <a:rPr lang="en-US" sz="1400"/>
              <a:t>Las ventanas se pueden abrir haciendo doble clic en el icono o haciendo clic en la barra de tareas.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Cerrar ventanas</a:t>
            </a:r>
          </a:p>
          <a:p>
            <a:pPr marL="0" lvl="1" indent="0">
              <a:buNone/>
            </a:pPr>
            <a:r>
              <a:rPr lang="en-US" sz="1400"/>
              <a:t>Las ventanas se pueden cerrar haciendo clic en el botón X o utilizando el atajo de teclado Alt + F4.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Minimizar ventanas</a:t>
            </a:r>
          </a:p>
          <a:p>
            <a:pPr marL="0" lvl="1" indent="0">
              <a:buNone/>
            </a:pPr>
            <a:r>
              <a:rPr lang="en-US" sz="1400"/>
              <a:t>Las ventanas se pueden minimizar haciendo clic en el botón Minimizar o utilizando el atajo de teclado Windows + Flecha abajo.</a:t>
            </a:r>
            <a:endParaRPr lang="es-ES" sz="1400"/>
          </a:p>
        </p:txBody>
      </p:sp>
    </p:spTree>
    <p:extLst>
      <p:ext uri="{BB962C8B-B14F-4D97-AF65-F5344CB8AC3E}">
        <p14:creationId xmlns:p14="http://schemas.microsoft.com/office/powerpoint/2010/main" val="1897249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202="http://schemas.microsoft.com/office/powerpoint/2020/02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Laptop connected to folder - isolated on white with clipping path">
            <a:extLst>
              <a:ext uri="{FF2B5EF4-FFF2-40B4-BE49-F238E27FC236}">
                <a16:creationId xmlns:a16="http://schemas.microsoft.com/office/drawing/2014/main" id="{C47F3D04-9C0F-4E64-BA71-1C17D18309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8126" r="30001"/>
          <a:stretch/>
        </p:blipFill>
        <p:spPr>
          <a:xfrm>
            <a:off x="20" y="914399"/>
            <a:ext cx="4416532" cy="535352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052531-D50B-3899-B150-D05525F4F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67922"/>
            <a:ext cx="441655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DAC423B4-7CAB-DB3A-3A8D-873953C72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914400"/>
            <a:ext cx="6501810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b="1"/>
              <a:t>Navegación y gestión de archivos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869A5CB-EED2-6AC6-C05E-F682482D2DB7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029200" y="2176036"/>
            <a:ext cx="6501810" cy="4121885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Navegación</a:t>
            </a:r>
          </a:p>
          <a:p>
            <a:pPr marL="0" lvl="1" indent="0">
              <a:buNone/>
            </a:pPr>
            <a:r>
              <a:rPr lang="en-US" sz="1400"/>
              <a:t>El Explorador de archivos permite al usuario navegar fácilmente por los archivos y carpetas del ordenador, lo que ayuda a localizar rápidamente los archivos y organizarlos de forma eficiente.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Gestión de archivos y carpetas</a:t>
            </a:r>
          </a:p>
          <a:p>
            <a:pPr marL="0" lvl="1" indent="0">
              <a:buNone/>
            </a:pPr>
            <a:r>
              <a:rPr lang="en-US" sz="1400"/>
              <a:t>El Explorador de archivos facilita la creación, eliminación y desplazamiento de archivos y carpetas, lo que permite a los usuarios gestionar de forma eficiente sus archivos y mantener su ordenador organizado.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Búsqueda</a:t>
            </a:r>
          </a:p>
          <a:p>
            <a:pPr marL="0" lvl="1" indent="0">
              <a:buNone/>
            </a:pPr>
            <a:r>
              <a:rPr lang="en-US" sz="1400"/>
              <a:t>El Explorador de archivos proporciona una barra de búsqueda que permite al usuario encontrar rápidamente archivos en su ordenador. Esta función ayuda a los usuarios a ahorrar tiempo al evitar la necesidad de localizar manualmente archivos y carpetas.</a:t>
            </a:r>
            <a:endParaRPr lang="es-ES" sz="1400"/>
          </a:p>
        </p:txBody>
      </p:sp>
    </p:spTree>
    <p:extLst>
      <p:ext uri="{BB962C8B-B14F-4D97-AF65-F5344CB8AC3E}">
        <p14:creationId xmlns:p14="http://schemas.microsoft.com/office/powerpoint/2010/main" val="40864327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202="http://schemas.microsoft.com/office/powerpoint/2020/02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&quot;Set of icons for organisation.  Includes documents, search icons, folders, etc  Hi Res raster file.Note that all images are my own design.&quot;">
            <a:extLst>
              <a:ext uri="{FF2B5EF4-FFF2-40B4-BE49-F238E27FC236}">
                <a16:creationId xmlns:a16="http://schemas.microsoft.com/office/drawing/2014/main" id="{3485078F-1C4A-41E9-9834-B2E1BF3C90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r="17504" b="1"/>
          <a:stretch/>
        </p:blipFill>
        <p:spPr>
          <a:xfrm>
            <a:off x="20" y="914399"/>
            <a:ext cx="4416532" cy="535352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052531-D50B-3899-B150-D05525F4F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67922"/>
            <a:ext cx="441655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10727786-64A4-A636-5593-830594B29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914400"/>
            <a:ext cx="6501810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/>
              <a:t>Explorador de archivos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04A0EC-4D13-0020-AD36-70B915342503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029200" y="2176036"/>
            <a:ext cx="6501810" cy="4121885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Navegación por archivos y carpetas</a:t>
            </a:r>
          </a:p>
          <a:p>
            <a:pPr marL="0" lvl="1" indent="0">
              <a:buNone/>
            </a:pPr>
            <a:r>
              <a:rPr lang="en-US" sz="1400"/>
              <a:t>El Explorador de archivos proporciona una estructura jerárquica para navegar por los archivos y carpetas en Windows, lo que permite a los usuarios localizar y acceder fácilmente a los archivos o carpetas que desean.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Creación de carpetas nuevas</a:t>
            </a:r>
          </a:p>
          <a:p>
            <a:pPr marL="0" lvl="1" indent="0">
              <a:buNone/>
            </a:pPr>
            <a:r>
              <a:rPr lang="en-US" sz="1400"/>
              <a:t>Los usuarios pueden crear nuevas carpetas en el Explorador de archivos con solo hacer clic con el botón derecho y seleccionar Nueva carpeta, lo que les permite organizar y gestionar fácilmente sus archivos.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Mover archivos</a:t>
            </a:r>
          </a:p>
          <a:p>
            <a:pPr marL="0" lvl="1" indent="0">
              <a:buNone/>
            </a:pPr>
            <a:r>
              <a:rPr lang="en-US" sz="1400"/>
              <a:t>El Explorador de archivos permite a los usuarios mover fácilmente archivos entre carpetas con solo arrastrarlos y soltarlos en la carpeta deseada, lo que lo convierte en una herramienta muy práctica para gestionar archivos.</a:t>
            </a:r>
            <a:endParaRPr lang="es-ES" sz="1400"/>
          </a:p>
        </p:txBody>
      </p:sp>
    </p:spTree>
    <p:extLst>
      <p:ext uri="{BB962C8B-B14F-4D97-AF65-F5344CB8AC3E}">
        <p14:creationId xmlns:p14="http://schemas.microsoft.com/office/powerpoint/2010/main" val="35531326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1553</Words>
  <Application>Microsoft Office PowerPoint</Application>
  <PresentationFormat>Panorámica</PresentationFormat>
  <Paragraphs>95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Grandview Display</vt:lpstr>
      <vt:lpstr>Tema de Office</vt:lpstr>
      <vt:lpstr>Basic Computing Curriculum</vt:lpstr>
      <vt:lpstr>Presentation Overview</vt:lpstr>
      <vt:lpstr>Definition of Operating System</vt:lpstr>
      <vt:lpstr>Types of Operating System</vt:lpstr>
      <vt:lpstr>Basic Functions of Operating System</vt:lpstr>
      <vt:lpstr>Desktop, Windows, Icons and Menus</vt:lpstr>
      <vt:lpstr>Opening, Closing, and Minimizing Windows</vt:lpstr>
      <vt:lpstr>File Navigation and Management</vt:lpstr>
      <vt:lpstr>File Explorer</vt:lpstr>
      <vt:lpstr>Managing and Organizing Files</vt:lpstr>
      <vt:lpstr>Practical Activity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/>
  <dc:creator>Manel Mena</dc:creator>
  <lastModifiedBy>Manel Mena</lastModifiedBy>
  <revision>5</revision>
  <dcterms:created xsi:type="dcterms:W3CDTF">2024-08-26T14:14:55.0000000Z</dcterms:created>
  <dcterms:modified xsi:type="dcterms:W3CDTF">2024-09-01T09:19:09.0000000Z</dcterms:modified>
  <keywords>, docId:43D47AD4C2F2D22009038E5FF1B75E88</keywords>
</coreProperties>
</file>